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58" r:id="rId5"/>
    <p:sldId id="266" r:id="rId6"/>
    <p:sldId id="260" r:id="rId7"/>
    <p:sldId id="262" r:id="rId8"/>
    <p:sldId id="267" r:id="rId9"/>
    <p:sldId id="261" r:id="rId10"/>
    <p:sldId id="264" r:id="rId11"/>
    <p:sldId id="263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Физкультурные праздники и развлечения как эффективные формы работы с детьми.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88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досуг в подготовительной группе «Наши сани едут сами»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703873"/>
            <a:ext cx="3823855" cy="28678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8397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досуг в подготовительной группе «Богатырская удаль»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703873"/>
            <a:ext cx="3823855" cy="28678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739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Открытое занятие в подготовительной группе «Путешествие в </a:t>
            </a:r>
            <a:r>
              <a:rPr lang="ru-RU" dirty="0" err="1"/>
              <a:t>С</a:t>
            </a:r>
            <a:r>
              <a:rPr lang="ru-RU" dirty="0" err="1" smtClean="0"/>
              <a:t>португалию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703873"/>
            <a:ext cx="3823855" cy="28678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997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Таким образом, можно сделать вывод о том, что физкультурные праздники и развлечения вызывают у детей повышенный интерес к двигательной активности, дают им возможность реализовать естественную потребность в движении и проявить творчество. В ходе данных мероприятий воспитанники закрепляют двигательные умения и навыки, развивают двигательные способности. Кроме того, физкультурные праздники и развлечения способствуют снятию у детей эмоционального напряжения, общему оздоровлению, воспитывают у них культуру поведения.</a:t>
            </a:r>
          </a:p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2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 знаний»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863893"/>
            <a:ext cx="3823855" cy="25478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79851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«День пожилых людей»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863893"/>
            <a:ext cx="3823855" cy="25478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8413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Осенины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863893"/>
            <a:ext cx="3823855" cy="25478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2" y="2703873"/>
            <a:ext cx="3823855" cy="2867891"/>
          </a:xfrm>
        </p:spPr>
      </p:pic>
    </p:spTree>
    <p:extLst>
      <p:ext uri="{BB962C8B-B14F-4D97-AF65-F5344CB8AC3E}">
        <p14:creationId xmlns:p14="http://schemas.microsoft.com/office/powerpoint/2010/main" val="3516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Новогодние утренники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703873"/>
            <a:ext cx="3823855" cy="28678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04392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«День рожденье детского сада»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863893"/>
            <a:ext cx="3823855" cy="25478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2" y="2863893"/>
            <a:ext cx="3823855" cy="2547851"/>
          </a:xfrm>
        </p:spPr>
      </p:pic>
    </p:spTree>
    <p:extLst>
      <p:ext uri="{BB962C8B-B14F-4D97-AF65-F5344CB8AC3E}">
        <p14:creationId xmlns:p14="http://schemas.microsoft.com/office/powerpoint/2010/main" val="416509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Спортивный досуг в подготовительной группе «Волшебный обруч»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2" y="2703873"/>
            <a:ext cx="3823855" cy="28678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679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Спортивный досуг в младшей группе «Маленькие шофёры»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15835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Спортивные досуг в группе раннего возраста «Котята»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703873"/>
            <a:ext cx="3823855" cy="28678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2" y="2703873"/>
            <a:ext cx="3823855" cy="2867891"/>
          </a:xfrm>
        </p:spPr>
      </p:pic>
    </p:spTree>
    <p:extLst>
      <p:ext uri="{BB962C8B-B14F-4D97-AF65-F5344CB8AC3E}">
        <p14:creationId xmlns:p14="http://schemas.microsoft.com/office/powerpoint/2010/main" val="4036545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165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Физкультурные праздники и развлечения как эффективные формы работы с детьми.</vt:lpstr>
      <vt:lpstr>«День знаний»</vt:lpstr>
      <vt:lpstr>«День пожилых людей»</vt:lpstr>
      <vt:lpstr>«Осенины»</vt:lpstr>
      <vt:lpstr>Новогодние утренники</vt:lpstr>
      <vt:lpstr>«День рожденье детского сада»</vt:lpstr>
      <vt:lpstr>Спортивный досуг в подготовительной группе «Волшебный обруч»</vt:lpstr>
      <vt:lpstr>Спортивный досуг в младшей группе «Маленькие шофёры»</vt:lpstr>
      <vt:lpstr>Спортивные досуг в группе раннего возраста «Котята»</vt:lpstr>
      <vt:lpstr>Спортивный досуг в подготовительной группе «Наши сани едут сами»</vt:lpstr>
      <vt:lpstr>Спортивный досуг в подготовительной группе «Богатырская удаль»</vt:lpstr>
      <vt:lpstr>Открытое занятие в подготовительной группе «Путешествие в Спортугалию»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Физкультурные праздники и развлечения как эффективные формы работы с детьми.</dc:title>
  <dc:creator>Olga</dc:creator>
  <cp:lastModifiedBy>Olga</cp:lastModifiedBy>
  <cp:revision>11</cp:revision>
  <dcterms:created xsi:type="dcterms:W3CDTF">2016-01-31T17:00:24Z</dcterms:created>
  <dcterms:modified xsi:type="dcterms:W3CDTF">2016-01-31T18:33:21Z</dcterms:modified>
</cp:coreProperties>
</file>