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19" r:id="rId1"/>
  </p:sldMasterIdLst>
  <p:sldIdLst>
    <p:sldId id="301" r:id="rId2"/>
    <p:sldId id="287" r:id="rId3"/>
    <p:sldId id="370" r:id="rId4"/>
    <p:sldId id="375" r:id="rId5"/>
    <p:sldId id="371" r:id="rId6"/>
    <p:sldId id="373" r:id="rId7"/>
    <p:sldId id="374" r:id="rId8"/>
    <p:sldId id="286" r:id="rId9"/>
    <p:sldId id="366" r:id="rId1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6600"/>
    <a:srgbClr val="CC0066"/>
    <a:srgbClr val="000099"/>
    <a:srgbClr val="009999"/>
    <a:srgbClr val="CC00CC"/>
    <a:srgbClr val="0066FF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655" autoAdjust="0"/>
    <p:restoredTop sz="94660"/>
  </p:normalViewPr>
  <p:slideViewPr>
    <p:cSldViewPr>
      <p:cViewPr varScale="1">
        <p:scale>
          <a:sx n="69" d="100"/>
          <a:sy n="69" d="100"/>
        </p:scale>
        <p:origin x="774" y="72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44466C-36F6-4F52-B5FA-BFBF4B1706FA}" type="datetimeFigureOut">
              <a:rPr lang="ru-RU" smtClean="0"/>
              <a:pPr>
                <a:defRPr/>
              </a:pPr>
              <a:t>пн 13.05.19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8158A3-06D3-4368-B065-C480D08F82C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E09943-A784-4AFE-8FFD-40EA23E29123}" type="datetimeFigureOut">
              <a:rPr lang="ru-RU" smtClean="0"/>
              <a:pPr>
                <a:defRPr/>
              </a:pPr>
              <a:t>пн 13.05.19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769DC4-6B2A-445C-B66D-71D2C6CE8F7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EC6B54-3261-4F48-AE77-4255E156C61C}" type="datetimeFigureOut">
              <a:rPr lang="ru-RU" smtClean="0"/>
              <a:pPr>
                <a:defRPr/>
              </a:pPr>
              <a:t>пн 13.05.19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CB0D63-4DFB-4505-BC65-4EE4E5D17F9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71C98F-D44B-47A3-BA6B-F2C57B6C9B99}" type="datetimeFigureOut">
              <a:rPr lang="ru-RU" smtClean="0"/>
              <a:pPr>
                <a:defRPr/>
              </a:pPr>
              <a:t>пн 13.05.19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0058EC-7A84-4AE1-A61B-8687209E55E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EFB5BC-250B-44F2-AF22-FD1F4886ADFD}" type="datetimeFigureOut">
              <a:rPr lang="ru-RU" smtClean="0"/>
              <a:pPr>
                <a:defRPr/>
              </a:pPr>
              <a:t>пн 13.05.19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7147B-E53C-4AF9-BE7A-AD42F10485C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D906F2-F995-4FC3-AF61-610D4EAD0BC7}" type="datetimeFigureOut">
              <a:rPr lang="ru-RU" smtClean="0"/>
              <a:pPr>
                <a:defRPr/>
              </a:pPr>
              <a:t>пн 13.05.19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4CEBD-F406-4273-8FB9-9AD017A53C7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BE99C4-6228-4EF4-88F4-8B23847DA376}" type="datetimeFigureOut">
              <a:rPr lang="ru-RU" smtClean="0"/>
              <a:pPr>
                <a:defRPr/>
              </a:pPr>
              <a:t>пн 13.05.19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1273B-B797-4BCB-803D-E734F37D89C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3009D6-8BE0-4A1A-9806-8FBA672FAA82}" type="datetimeFigureOut">
              <a:rPr lang="ru-RU" smtClean="0"/>
              <a:pPr>
                <a:defRPr/>
              </a:pPr>
              <a:t>пн 13.05.19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74F57-B356-4333-B8AB-7DA0975264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BF71BE-74B5-439C-AA5A-0C43BC580524}" type="datetimeFigureOut">
              <a:rPr lang="ru-RU" smtClean="0"/>
              <a:pPr>
                <a:defRPr/>
              </a:pPr>
              <a:t>пн 13.05.19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CB9FF9-A026-4F0D-BF3D-6AE7B9645E1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98AB78-310E-440B-83C7-25827D13E973}" type="datetimeFigureOut">
              <a:rPr lang="ru-RU" smtClean="0"/>
              <a:pPr>
                <a:defRPr/>
              </a:pPr>
              <a:t>пн 13.05.19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D71D79-3D23-4C2C-9EC7-761098FFF07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5DCC52-A3C6-4F0B-80DE-49FD5792DF64}" type="datetimeFigureOut">
              <a:rPr lang="ru-RU" smtClean="0"/>
              <a:pPr>
                <a:defRPr/>
              </a:pPr>
              <a:t>пн 13.05.19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3A11B7-2222-45AB-A9DD-03A30ABDA0C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67D158F-FDB8-4204-B715-17B49C8C7147}" type="datetimeFigureOut">
              <a:rPr lang="ru-RU" smtClean="0"/>
              <a:pPr>
                <a:defRPr/>
              </a:pPr>
              <a:t>пн 13.05.19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B727FE-6BE8-464E-94EE-7EF210B112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0" r:id="rId1"/>
    <p:sldLayoutId id="2147484421" r:id="rId2"/>
    <p:sldLayoutId id="2147484422" r:id="rId3"/>
    <p:sldLayoutId id="2147484423" r:id="rId4"/>
    <p:sldLayoutId id="2147484424" r:id="rId5"/>
    <p:sldLayoutId id="2147484425" r:id="rId6"/>
    <p:sldLayoutId id="2147484426" r:id="rId7"/>
    <p:sldLayoutId id="2147484427" r:id="rId8"/>
    <p:sldLayoutId id="2147484428" r:id="rId9"/>
    <p:sldLayoutId id="2147484429" r:id="rId10"/>
    <p:sldLayoutId id="2147484430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4.bp.blogspot.com/-NJmbjjMvQHg/VxSvws_FvuI/AAAAAAAAHOA/YdTbOUsSrnwulr1dBJ5XdIc16ACGWJcAACLcB/s1600/_dU5jLSXrO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35" y="0"/>
            <a:ext cx="9127065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44008" y="2367171"/>
            <a:ext cx="4320480" cy="24929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C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rgbClr val="CC0066"/>
                </a:solidFill>
              </a:rPr>
              <a:t>Развитие эмоциональной сферы через познавательную деятельность с использованием средств Арт-терапии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CC0066"/>
              </a:solidFill>
            </a:endParaRPr>
          </a:p>
        </p:txBody>
      </p:sp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1928813" y="5000625"/>
            <a:ext cx="689165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onstantia" pitchFamily="18" charset="0"/>
              </a:rPr>
              <a:t>                                   Подготовила</a:t>
            </a:r>
            <a:r>
              <a:rPr lang="ru-RU" b="1" dirty="0">
                <a:latin typeface="Constantia" pitchFamily="18" charset="0"/>
              </a:rPr>
              <a:t>: </a:t>
            </a:r>
            <a:r>
              <a:rPr lang="ru-RU" b="1" dirty="0" smtClean="0">
                <a:latin typeface="Constantia" pitchFamily="18" charset="0"/>
              </a:rPr>
              <a:t>педагог-психолог</a:t>
            </a:r>
          </a:p>
          <a:p>
            <a:pPr algn="r"/>
            <a:r>
              <a:rPr lang="en-US" b="1" dirty="0" smtClean="0">
                <a:latin typeface="Constantia" pitchFamily="18" charset="0"/>
              </a:rPr>
              <a:t>I </a:t>
            </a:r>
            <a:r>
              <a:rPr lang="ru-RU" b="1" dirty="0" smtClean="0">
                <a:latin typeface="Constantia" pitchFamily="18" charset="0"/>
              </a:rPr>
              <a:t>квалификационной категории </a:t>
            </a:r>
            <a:endParaRPr lang="ru-RU" b="1" dirty="0">
              <a:latin typeface="Constantia" pitchFamily="18" charset="0"/>
            </a:endParaRPr>
          </a:p>
          <a:p>
            <a:pPr algn="ctr"/>
            <a:r>
              <a:rPr lang="ru-RU" b="1" dirty="0" smtClean="0">
                <a:latin typeface="Constantia" pitchFamily="18" charset="0"/>
              </a:rPr>
              <a:t>                                            Зубова Яна Владимировна</a:t>
            </a:r>
            <a:endParaRPr lang="ru-RU" b="1" dirty="0">
              <a:latin typeface="Constantia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http://propowerpoint.ru/wp-content/uploads/2013/02/MakeupMiniSl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0471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899592" y="1196753"/>
            <a:ext cx="7776864" cy="37856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 </a:t>
            </a:r>
          </a:p>
          <a:p>
            <a:r>
              <a:rPr lang="ru-RU" sz="4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ривлечение внимания педагогов к нетрадиционным методам работы  по коррекции и развитию эмоциональной сферы дошкольников.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http://propowerpoint.ru/wp-content/uploads/2013/02/MakeupMiniSl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0471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899592" y="1196753"/>
            <a:ext cx="7776864" cy="526297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lvl="0" algn="just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участников мастер-класса с опытом использования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изотерапии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 одним из методов арт-терапевтических технологий и его применением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практике;</a:t>
            </a:r>
          </a:p>
          <a:p>
            <a:pPr lvl="0"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-создать положительный эмоциональный климат у участников, используя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изотерапию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как одну из форм организации мастер-класса;</a:t>
            </a:r>
          </a:p>
          <a:p>
            <a:pPr lvl="0" algn="just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-способствовать развитию профессионально-творческой активности, раскрытию внутреннего потенциала каждого педагога, путем создания условий для коллективной и индивидуальной работы.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40233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ropowerpoint.ru/wp-content/uploads/2013/02/MakeupMiniSl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779" y="0"/>
            <a:ext cx="9130471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63213" y="620688"/>
            <a:ext cx="3056659" cy="59400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Рисование мыльными пузырями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 smtClean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Смешать одну часть (50 мл.) гуашевой краски и одну часть жидкого мыла в ёмкости, добавить воды. Цвета для работы лучше выбрать насыщенные , такие как красный, ярко - синий, тёмно - зелёный, тёмно - фиолетовый.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помощью  трубочек для коктейля дуть в раствор для получения пушистой пены, затем опустить лист бумаги на пену, мыльные пузырьки лопнут и оставят след на бумаге.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camouflage-tape.ru/wp-content/uploads/2017/01/RFV0Bqfjsi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692696"/>
            <a:ext cx="423917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10858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529" y="-103938"/>
            <a:ext cx="12193057" cy="7065876"/>
          </a:xfrm>
          <a:prstGeom prst="rect">
            <a:avLst/>
          </a:prstGeom>
        </p:spPr>
      </p:pic>
      <p:pic>
        <p:nvPicPr>
          <p:cNvPr id="3" name="РЕЛАКС Очень Красивая успокаивающая Музыка (Шопен)(www.mixmuz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7351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propowerpoint.ru/wp-content/uploads/2013/02/MakeupMiniSl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36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876108" y="1412776"/>
            <a:ext cx="73803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342900" algn="l"/>
              </a:tabLs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Красный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жизнеспособность,  сила,  выносливость.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342900" algn="l"/>
              </a:tabLst>
            </a:pPr>
            <a:r>
              <a:rPr lang="ru-RU" sz="2000" b="1" dirty="0">
                <a:solidFill>
                  <a:srgbClr val="CC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Оранжевый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—  бодрость, радость,  эмоциональность.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342900" algn="l"/>
              </a:tabLst>
            </a:pP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Желтый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вдохновляющий, способствует развитию интуиции.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342900" algn="l"/>
              </a:tabLst>
            </a:pPr>
            <a:r>
              <a:rPr lang="ru-RU" sz="20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Зеленый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исцеление, гармония, сострадание. Способствует развитию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эмпатии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любви к ближнему.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342900" algn="l"/>
              </a:tabLst>
            </a:pPr>
            <a:r>
              <a:rPr lang="ru-RU" sz="20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Голубой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спокойствие. Способствует снятию напряжения и расслаблению.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342900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Синий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мышление и творчество. Помогает генерировать больше творческих идей.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342900" algn="l"/>
              </a:tabLst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Фиолетовый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вдохновение. Помогает создавать новые концепции, изобретать.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46877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ropowerpoint.ru/wp-content/uploads/2013/02/MakeupMiniSl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740" y="0"/>
            <a:ext cx="9130471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047" y="69911"/>
            <a:ext cx="2315826" cy="25797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42" y="69911"/>
            <a:ext cx="2333900" cy="25797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7810"/>
            <a:ext cx="3057197" cy="23684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770" y="4597493"/>
            <a:ext cx="3227653" cy="22892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699" y="4628503"/>
            <a:ext cx="2925362" cy="22605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969" y="2672545"/>
            <a:ext cx="2594004" cy="18710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75" y="130579"/>
            <a:ext cx="1905025" cy="25476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56" y="1"/>
            <a:ext cx="2169274" cy="25959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844" y="2607256"/>
            <a:ext cx="2596477" cy="19251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57" y="2643663"/>
            <a:ext cx="2884109" cy="184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0377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 descr="http://propowerpoint.ru/wp-content/uploads/2013/02/MakeupMiniSl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0471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59632" y="1772816"/>
            <a:ext cx="7105972" cy="30469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i="1" dirty="0" smtClean="0"/>
              <a:t>«</a:t>
            </a:r>
            <a:r>
              <a:rPr lang="ru-RU" sz="2400" b="1" i="1" dirty="0"/>
              <a:t>Д</a:t>
            </a:r>
            <a:r>
              <a:rPr lang="ru-RU" sz="2400" b="1" i="1" dirty="0" smtClean="0"/>
              <a:t>етский рисунок, процесс рисования – это частица духовной жизни ребенка. Дети не просто переносят на бумагу что-то из окружающего мира, а живут в этом мире, входят в него, как творцы красоты, наслаждаются этой красотой».</a:t>
            </a:r>
            <a:endParaRPr lang="ru-RU" sz="2400" b="1" dirty="0" smtClean="0"/>
          </a:p>
          <a:p>
            <a:r>
              <a:rPr lang="ru-RU" sz="2400" b="1" i="1" dirty="0" smtClean="0"/>
              <a:t>                                                                   </a:t>
            </a:r>
          </a:p>
          <a:p>
            <a:r>
              <a:rPr lang="ru-RU" sz="2400" b="1" i="1" dirty="0" smtClean="0"/>
              <a:t>                                            В. А.Сухомлинский</a:t>
            </a:r>
            <a:endParaRPr lang="ru-RU" sz="24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2" y="0"/>
            <a:ext cx="9137747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Спасибо за внимание!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47967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2D05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1915</TotalTime>
  <Words>155</Words>
  <Application>Microsoft Office PowerPoint</Application>
  <PresentationFormat>Экран (4:3)</PresentationFormat>
  <Paragraphs>28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Constantia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Нетрадиционные техники рисования</dc:title>
  <dc:creator>User</dc:creator>
  <cp:lastModifiedBy>Пользователь</cp:lastModifiedBy>
  <cp:revision>226</cp:revision>
  <dcterms:created xsi:type="dcterms:W3CDTF">2012-11-11T09:48:07Z</dcterms:created>
  <dcterms:modified xsi:type="dcterms:W3CDTF">2019-05-13T06:04:55Z</dcterms:modified>
</cp:coreProperties>
</file>